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9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083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595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002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947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209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431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637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802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7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92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549E-E2DA-47D1-A31C-ABD36599B672}" type="datetimeFigureOut">
              <a:rPr lang="et-EE" smtClean="0"/>
              <a:t>31.01.2011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0133-4374-42D0-8973-2102ECBE9E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9497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t-EE" sz="9600" b="1" dirty="0" smtClean="0">
                <a:latin typeface="Gabriola" pitchFamily="82" charset="0"/>
              </a:rPr>
              <a:t>Ellen Niit</a:t>
            </a:r>
            <a:endParaRPr lang="et-EE" sz="9600" b="1" dirty="0">
              <a:latin typeface="Gabriol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99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7200" b="1" dirty="0" smtClean="0">
                <a:latin typeface="Gabriola" pitchFamily="82" charset="0"/>
              </a:rPr>
              <a:t>Ellen Niit </a:t>
            </a:r>
            <a:endParaRPr lang="et-EE" sz="7200" b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latin typeface="Gabriola" pitchFamily="82" charset="0"/>
              </a:rPr>
              <a:t>On sündinud</a:t>
            </a:r>
            <a:r>
              <a:rPr lang="et-EE" sz="4400" b="1" dirty="0" smtClean="0">
                <a:latin typeface="Gabriola" pitchFamily="82" charset="0"/>
              </a:rPr>
              <a:t> 13. juulil 1928. aastal Tallinnas</a:t>
            </a:r>
          </a:p>
          <a:p>
            <a:pPr marL="0" indent="0">
              <a:buNone/>
            </a:pPr>
            <a:endParaRPr lang="et-EE" sz="4400" b="1" dirty="0" smtClean="0">
              <a:latin typeface="Gabriola" pitchFamily="82" charset="0"/>
            </a:endParaRPr>
          </a:p>
          <a:p>
            <a:r>
              <a:rPr lang="et-EE" sz="4400" b="1" dirty="0" smtClean="0">
                <a:latin typeface="Gabriola" pitchFamily="82" charset="0"/>
              </a:rPr>
              <a:t>Sünninimi: Ellen Hiob</a:t>
            </a:r>
          </a:p>
          <a:p>
            <a:endParaRPr lang="et-EE" sz="4400" b="1" dirty="0" smtClean="0">
              <a:latin typeface="Gabriola" pitchFamily="82" charset="0"/>
            </a:endParaRPr>
          </a:p>
          <a:p>
            <a:r>
              <a:rPr lang="et-EE" sz="4400" b="1" dirty="0" smtClean="0">
                <a:latin typeface="Gabriola" pitchFamily="82" charset="0"/>
              </a:rPr>
              <a:t>Kodanikunimi: Ellen Kross</a:t>
            </a:r>
          </a:p>
          <a:p>
            <a:pPr marL="0" indent="0">
              <a:buNone/>
            </a:pPr>
            <a:endParaRPr lang="et-EE" sz="4400" b="1" dirty="0" smtClean="0">
              <a:latin typeface="Gabriola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831704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9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7200" b="1" dirty="0" smtClean="0">
                <a:latin typeface="Gabriola" pitchFamily="82" charset="0"/>
              </a:rPr>
              <a:t>Lapsepõlv</a:t>
            </a:r>
            <a:endParaRPr lang="et-EE" sz="7200" b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4400" b="1" dirty="0" smtClean="0">
                <a:latin typeface="Gabriola" pitchFamily="82" charset="0"/>
              </a:rPr>
              <a:t>Lapsena elas Tallinnas ja Tapal.</a:t>
            </a:r>
          </a:p>
          <a:p>
            <a:r>
              <a:rPr lang="fi-FI" sz="4400" b="1" dirty="0" smtClean="0">
                <a:latin typeface="Gabriola" pitchFamily="82" charset="0"/>
              </a:rPr>
              <a:t>Suved veetis Ellen Niit tädi juures Rebase talus</a:t>
            </a:r>
            <a:r>
              <a:rPr lang="et-EE" dirty="0" smtClean="0"/>
              <a:t>.</a:t>
            </a:r>
          </a:p>
          <a:p>
            <a:r>
              <a:rPr lang="fi-FI" sz="4400" b="1" dirty="0" smtClean="0">
                <a:latin typeface="Gabriola" pitchFamily="82" charset="0"/>
              </a:rPr>
              <a:t>Lapsepõlve mäletab Ellen Niit hämmastavalt hästi. </a:t>
            </a:r>
            <a:endParaRPr lang="et-EE" sz="44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 </a:t>
            </a:r>
            <a:r>
              <a:rPr lang="et-EE" sz="8000" b="1" dirty="0" smtClean="0">
                <a:latin typeface="Gabriola" pitchFamily="82" charset="0"/>
              </a:rPr>
              <a:t>Haridus ja töö</a:t>
            </a:r>
            <a:endParaRPr lang="et-EE" sz="8000" b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4400" b="1" dirty="0" smtClean="0">
                <a:latin typeface="Gabriola" pitchFamily="82" charset="0"/>
              </a:rPr>
              <a:t>On õppinud Tapal, Tallinnas ja Tartu Ülikoolis</a:t>
            </a:r>
            <a:endParaRPr lang="et-EE" sz="4400" b="1" dirty="0">
              <a:latin typeface="Gabriola" pitchFamily="82" charset="0"/>
            </a:endParaRPr>
          </a:p>
          <a:p>
            <a:r>
              <a:rPr lang="et-EE" sz="4400" b="1" dirty="0" smtClean="0">
                <a:latin typeface="Gabriola" pitchFamily="82" charset="0"/>
              </a:rPr>
              <a:t>Töötas </a:t>
            </a:r>
            <a:r>
              <a:rPr lang="fi-FI" sz="4400" b="1" dirty="0" smtClean="0">
                <a:latin typeface="Gabriola" pitchFamily="82" charset="0"/>
              </a:rPr>
              <a:t>Tallinna Kirjanike Liidu luulekonsultan</a:t>
            </a:r>
            <a:r>
              <a:rPr lang="et-EE" sz="4400" b="1" dirty="0" smtClean="0">
                <a:latin typeface="Gabriola" pitchFamily="82" charset="0"/>
              </a:rPr>
              <a:t>dina,</a:t>
            </a:r>
            <a:r>
              <a:rPr lang="fi-FI" sz="4400" b="1" dirty="0" smtClean="0">
                <a:latin typeface="Gabriola" pitchFamily="82" charset="0"/>
              </a:rPr>
              <a:t/>
            </a:r>
            <a:br>
              <a:rPr lang="fi-FI" sz="4400" b="1" dirty="0" smtClean="0">
                <a:latin typeface="Gabriola" pitchFamily="82" charset="0"/>
              </a:rPr>
            </a:br>
            <a:r>
              <a:rPr lang="fi-FI" sz="4400" b="1" dirty="0" smtClean="0">
                <a:latin typeface="Gabriola" pitchFamily="82" charset="0"/>
              </a:rPr>
              <a:t>ETV mittekoosseisuli</a:t>
            </a:r>
            <a:r>
              <a:rPr lang="et-EE" sz="4400" b="1" dirty="0" smtClean="0">
                <a:latin typeface="Gabriola" pitchFamily="82" charset="0"/>
              </a:rPr>
              <a:t>s</a:t>
            </a:r>
            <a:r>
              <a:rPr lang="fi-FI" sz="4400" b="1" dirty="0" smtClean="0">
                <a:latin typeface="Gabriola" pitchFamily="82" charset="0"/>
              </a:rPr>
              <a:t>e toimetaja</a:t>
            </a:r>
            <a:r>
              <a:rPr lang="et-EE" sz="4400" b="1" dirty="0" smtClean="0">
                <a:latin typeface="Gabriola" pitchFamily="82" charset="0"/>
              </a:rPr>
              <a:t>na</a:t>
            </a:r>
            <a:endParaRPr lang="fi-FI" sz="4400" b="1" dirty="0" smtClean="0">
              <a:latin typeface="Gabriola" pitchFamily="82" charset="0"/>
            </a:endParaRPr>
          </a:p>
          <a:p>
            <a:r>
              <a:rPr lang="fi-FI" sz="4400" b="1" dirty="0" smtClean="0">
                <a:latin typeface="Gabriola" pitchFamily="82" charset="0"/>
              </a:rPr>
              <a:t>Alates 1963. aastast on Ellen Niit vabakutseline kirjanik.</a:t>
            </a:r>
            <a:endParaRPr lang="et-EE" sz="44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7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7200" b="1" dirty="0" smtClean="0">
                <a:latin typeface="Gabriola" pitchFamily="82" charset="0"/>
              </a:rPr>
              <a:t>Perekond</a:t>
            </a:r>
            <a:endParaRPr lang="et-EE" sz="7200" b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latin typeface="Gabriola" pitchFamily="82" charset="0"/>
              </a:rPr>
              <a:t>Oli aastaid abielus kirjanik Jaan Krossiga. 2007. aastal mees suri.</a:t>
            </a:r>
          </a:p>
          <a:p>
            <a:r>
              <a:rPr lang="et-EE" sz="4400" b="1" dirty="0" smtClean="0">
                <a:latin typeface="Gabriola" pitchFamily="82" charset="0"/>
              </a:rPr>
              <a:t>Lapsi on Ellen Niidul neli, lapselapsi kolmteist.</a:t>
            </a:r>
            <a:endParaRPr lang="et-EE" sz="4400" b="1" dirty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21087"/>
            <a:ext cx="2381583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2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 </a:t>
            </a:r>
            <a:r>
              <a:rPr lang="et-EE" sz="8000" b="1" dirty="0" smtClean="0">
                <a:latin typeface="Gabriola" pitchFamily="82" charset="0"/>
              </a:rPr>
              <a:t>Looming</a:t>
            </a:r>
            <a:endParaRPr lang="et-EE" sz="8000" b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b="1" dirty="0" smtClean="0">
                <a:latin typeface="Gabriola" pitchFamily="82" charset="0"/>
              </a:rPr>
              <a:t>Enamasti kirjutanud lasteluulet,</a:t>
            </a:r>
            <a:r>
              <a:rPr lang="et-EE" sz="4400" b="1" dirty="0" smtClean="0">
                <a:latin typeface="Gabriola" pitchFamily="82" charset="0"/>
              </a:rPr>
              <a:t> </a:t>
            </a:r>
            <a:r>
              <a:rPr lang="fi-FI" sz="4400" b="1" dirty="0" smtClean="0">
                <a:latin typeface="Gabriola" pitchFamily="82" charset="0"/>
              </a:rPr>
              <a:t>aga avaldanud ka mitmeid luuleraamatuid täiskasvanuile</a:t>
            </a:r>
            <a:r>
              <a:rPr lang="et-EE" sz="4400" b="1" dirty="0" smtClean="0">
                <a:latin typeface="Gabriola" pitchFamily="82" charset="0"/>
              </a:rPr>
              <a:t>.</a:t>
            </a:r>
          </a:p>
          <a:p>
            <a:r>
              <a:rPr lang="et-EE" sz="4400" b="1" dirty="0" smtClean="0">
                <a:latin typeface="Gabriola" pitchFamily="82" charset="0"/>
              </a:rPr>
              <a:t>Tuntuimaks lastekirjanduse tegelasteks on kujunenud Krõll, kaksikud Triinu ja Taavi, Pille-Riin ja onu Ööbik.</a:t>
            </a:r>
            <a:endParaRPr lang="et-EE" sz="4400" b="1" dirty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1872208" cy="152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6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3529015" cy="4525963"/>
          </a:xfrm>
        </p:spPr>
      </p:pic>
      <p:sp>
        <p:nvSpPr>
          <p:cNvPr id="6" name="TextBox 5"/>
          <p:cNvSpPr txBox="1"/>
          <p:nvPr/>
        </p:nvSpPr>
        <p:spPr>
          <a:xfrm>
            <a:off x="5292080" y="3051313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600" b="1" dirty="0" smtClean="0">
                <a:latin typeface="Gabriola" pitchFamily="82" charset="0"/>
              </a:rPr>
              <a:t>Lõpp</a:t>
            </a:r>
            <a:endParaRPr lang="et-EE" sz="96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1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119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Ellen Niit</vt:lpstr>
      <vt:lpstr>Ellen Niit </vt:lpstr>
      <vt:lpstr>Lapsepõlv</vt:lpstr>
      <vt:lpstr> Haridus ja töö</vt:lpstr>
      <vt:lpstr>Perekond</vt:lpstr>
      <vt:lpstr> Looming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Ellen Niit</dc:title>
  <dc:creator>Kris</dc:creator>
  <cp:lastModifiedBy>Kris</cp:lastModifiedBy>
  <cp:revision>5</cp:revision>
  <dcterms:created xsi:type="dcterms:W3CDTF">2011-01-31T18:28:18Z</dcterms:created>
  <dcterms:modified xsi:type="dcterms:W3CDTF">2011-01-31T19:19:29Z</dcterms:modified>
</cp:coreProperties>
</file>